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71" r:id="rId5"/>
    <p:sldId id="259" r:id="rId6"/>
    <p:sldId id="260" r:id="rId7"/>
    <p:sldId id="261" r:id="rId8"/>
    <p:sldId id="272" r:id="rId9"/>
    <p:sldId id="273" r:id="rId10"/>
    <p:sldId id="262" r:id="rId11"/>
    <p:sldId id="274" r:id="rId12"/>
    <p:sldId id="276" r:id="rId13"/>
    <p:sldId id="275" r:id="rId14"/>
    <p:sldId id="277" r:id="rId15"/>
    <p:sldId id="263" r:id="rId16"/>
    <p:sldId id="264" r:id="rId17"/>
    <p:sldId id="265" r:id="rId18"/>
    <p:sldId id="266" r:id="rId19"/>
    <p:sldId id="267" r:id="rId20"/>
    <p:sldId id="281" r:id="rId21"/>
    <p:sldId id="279" r:id="rId22"/>
    <p:sldId id="280" r:id="rId23"/>
    <p:sldId id="283" r:id="rId24"/>
    <p:sldId id="284" r:id="rId25"/>
    <p:sldId id="282" r:id="rId26"/>
    <p:sldId id="285" r:id="rId27"/>
    <p:sldId id="288" r:id="rId28"/>
    <p:sldId id="289" r:id="rId29"/>
    <p:sldId id="290" r:id="rId30"/>
    <p:sldId id="286" r:id="rId31"/>
    <p:sldId id="287" r:id="rId32"/>
    <p:sldId id="291" r:id="rId33"/>
    <p:sldId id="268" r:id="rId34"/>
    <p:sldId id="269" r:id="rId35"/>
  </p:sldIdLst>
  <p:sldSz cx="12192000" cy="6858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Harlow Solid Italic" panose="04030604020F02020D02" pitchFamily="82" charset="0"/>
      <p:italic r:id="rId41"/>
    </p:embeddedFont>
    <p:embeddedFont>
      <p:font typeface="Helvetica Neue" panose="020B0604020202020204" charset="0"/>
      <p:regular r:id="rId42"/>
      <p:bold r:id="rId43"/>
      <p:italic r:id="rId44"/>
      <p:boldItalic r:id="rId45"/>
    </p:embeddedFont>
    <p:embeddedFont>
      <p:font typeface="Helvetica Neue Light" panose="020B060402020202020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0" roundtripDataSignature="AMtx7mjQzsN6F5iOvpaxnahMAkKru8cO+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48202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3086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2095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03297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28098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19496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86671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14564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28583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69107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49272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32732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60135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4263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05778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13655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0711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1372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4405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0098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Slide" type="title">
  <p:cSld name="TITLE">
    <p:bg>
      <p:bgPr>
        <a:gradFill>
          <a:gsLst>
            <a:gs pos="0">
              <a:srgbClr val="002060"/>
            </a:gs>
            <a:gs pos="85000">
              <a:srgbClr val="2F5496"/>
            </a:gs>
            <a:gs pos="91000">
              <a:srgbClr val="3864B2"/>
            </a:gs>
            <a:gs pos="97000">
              <a:srgbClr val="2C4E8C"/>
            </a:gs>
            <a:gs pos="100000">
              <a:srgbClr val="2C4E8C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sldNum" idx="12"/>
          </p:nvPr>
        </p:nvSpPr>
        <p:spPr>
          <a:xfrm>
            <a:off x="9985828" y="6356350"/>
            <a:ext cx="13679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4338" y="278924"/>
            <a:ext cx="4600575" cy="843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ustom Layout">
  <p:cSld name="Custom Layou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>
            <a:spLocks noGrp="1"/>
          </p:cNvSpPr>
          <p:nvPr>
            <p:ph type="title"/>
          </p:nvPr>
        </p:nvSpPr>
        <p:spPr>
          <a:xfrm>
            <a:off x="838200" y="254955"/>
            <a:ext cx="10515600" cy="677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dt" idx="10"/>
          </p:nvPr>
        </p:nvSpPr>
        <p:spPr>
          <a:xfrm>
            <a:off x="838201" y="6356350"/>
            <a:ext cx="14115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ftr" idx="11"/>
          </p:nvPr>
        </p:nvSpPr>
        <p:spPr>
          <a:xfrm>
            <a:off x="2365828" y="6356350"/>
            <a:ext cx="74893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6"/>
          <p:cNvSpPr txBox="1">
            <a:spLocks noGrp="1"/>
          </p:cNvSpPr>
          <p:nvPr>
            <p:ph type="sldNum" idx="12"/>
          </p:nvPr>
        </p:nvSpPr>
        <p:spPr>
          <a:xfrm>
            <a:off x="9985828" y="6356350"/>
            <a:ext cx="13679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ustom Layout">
  <p:cSld name="1_Custom Layout">
    <p:bg>
      <p:bgPr>
        <a:solidFill>
          <a:schemeClr val="dk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7"/>
          <p:cNvSpPr txBox="1">
            <a:spLocks noGrp="1"/>
          </p:cNvSpPr>
          <p:nvPr>
            <p:ph type="title"/>
          </p:nvPr>
        </p:nvSpPr>
        <p:spPr>
          <a:xfrm>
            <a:off x="838200" y="254955"/>
            <a:ext cx="10515600" cy="677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dt" idx="10"/>
          </p:nvPr>
        </p:nvSpPr>
        <p:spPr>
          <a:xfrm>
            <a:off x="838201" y="6356350"/>
            <a:ext cx="14115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7"/>
          <p:cNvSpPr txBox="1">
            <a:spLocks noGrp="1"/>
          </p:cNvSpPr>
          <p:nvPr>
            <p:ph type="ftr" idx="11"/>
          </p:nvPr>
        </p:nvSpPr>
        <p:spPr>
          <a:xfrm>
            <a:off x="2365828" y="6356350"/>
            <a:ext cx="74893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sldNum" idx="12"/>
          </p:nvPr>
        </p:nvSpPr>
        <p:spPr>
          <a:xfrm>
            <a:off x="9985828" y="6356350"/>
            <a:ext cx="13679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8"/>
          <p:cNvSpPr txBox="1">
            <a:spLocks noGrp="1"/>
          </p:cNvSpPr>
          <p:nvPr>
            <p:ph type="title"/>
          </p:nvPr>
        </p:nvSpPr>
        <p:spPr>
          <a:xfrm>
            <a:off x="838200" y="263301"/>
            <a:ext cx="10515600" cy="6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Helvetica Neue"/>
              <a:buNone/>
              <a:defRPr sz="37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Helvetica Neue"/>
              <a:buNone/>
              <a:defRPr sz="37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Helvetica Neue"/>
              <a:buNone/>
              <a:defRPr sz="37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Helvetica Neue"/>
              <a:buNone/>
              <a:defRPr sz="37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Helvetica Neue"/>
              <a:buNone/>
              <a:defRPr sz="37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Helvetica Neue"/>
              <a:buNone/>
              <a:defRPr sz="37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Helvetica Neue"/>
              <a:buNone/>
              <a:defRPr sz="37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Helvetica Neue"/>
              <a:buNone/>
              <a:defRPr sz="37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Helvetica Neue"/>
              <a:buNone/>
              <a:defRPr sz="37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Google Shape;24;p18"/>
          <p:cNvSpPr txBox="1">
            <a:spLocks noGrp="1"/>
          </p:cNvSpPr>
          <p:nvPr>
            <p:ph type="body" idx="1"/>
          </p:nvPr>
        </p:nvSpPr>
        <p:spPr>
          <a:xfrm>
            <a:off x="838200" y="1074057"/>
            <a:ext cx="10515600" cy="5128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Helvetica Neue"/>
              <a:buChar char="•"/>
              <a:defRPr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Helvetica Neue"/>
              <a:buChar char="•"/>
              <a:defRPr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Helvetica Neue"/>
              <a:buChar char="•"/>
              <a:defRPr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Helvetica Neue"/>
              <a:buChar char="•"/>
              <a:defRPr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Helvetica Neue"/>
              <a:buChar char="•"/>
              <a:defRPr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sldNum" idx="12"/>
          </p:nvPr>
        </p:nvSpPr>
        <p:spPr>
          <a:xfrm>
            <a:off x="10000340" y="6356350"/>
            <a:ext cx="13534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18"/>
          <p:cNvSpPr txBox="1"/>
          <p:nvPr/>
        </p:nvSpPr>
        <p:spPr>
          <a:xfrm>
            <a:off x="3102600" y="6488700"/>
            <a:ext cx="5986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 Name - Project Name</a:t>
            </a:r>
            <a:endParaRPr sz="1200" i="1">
              <a:solidFill>
                <a:srgbClr val="88888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6000"/>
              <a:buFont typeface="Calibri"/>
              <a:buNone/>
              <a:defRPr sz="6000">
                <a:solidFill>
                  <a:srgbClr val="00206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  <a:defRPr sz="2400">
                <a:solidFill>
                  <a:srgbClr val="002060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dt" idx="10"/>
          </p:nvPr>
        </p:nvSpPr>
        <p:spPr>
          <a:xfrm>
            <a:off x="838200" y="6364028"/>
            <a:ext cx="13679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ftr" idx="11"/>
          </p:nvPr>
        </p:nvSpPr>
        <p:spPr>
          <a:xfrm>
            <a:off x="2365828" y="6356350"/>
            <a:ext cx="74893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sldNum" idx="12"/>
          </p:nvPr>
        </p:nvSpPr>
        <p:spPr>
          <a:xfrm>
            <a:off x="10014856" y="6356350"/>
            <a:ext cx="13389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>
            <a:spLocks noGrp="1"/>
          </p:cNvSpPr>
          <p:nvPr>
            <p:ph type="title"/>
          </p:nvPr>
        </p:nvSpPr>
        <p:spPr>
          <a:xfrm>
            <a:off x="838200" y="278042"/>
            <a:ext cx="105156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0"/>
          <p:cNvSpPr txBox="1">
            <a:spLocks noGrp="1"/>
          </p:cNvSpPr>
          <p:nvPr>
            <p:ph type="body" idx="1"/>
          </p:nvPr>
        </p:nvSpPr>
        <p:spPr>
          <a:xfrm>
            <a:off x="838200" y="1092429"/>
            <a:ext cx="5181600" cy="5084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  <a:defRPr>
                <a:solidFill>
                  <a:srgbClr val="002060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  <a:defRPr>
                <a:solidFill>
                  <a:srgbClr val="002060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  <a:defRPr>
                <a:solidFill>
                  <a:srgbClr val="002060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>
                <a:solidFill>
                  <a:srgbClr val="002060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>
                <a:solidFill>
                  <a:srgbClr val="002060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body" idx="2"/>
          </p:nvPr>
        </p:nvSpPr>
        <p:spPr>
          <a:xfrm>
            <a:off x="6172200" y="1092429"/>
            <a:ext cx="5181600" cy="5084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  <a:defRPr>
                <a:solidFill>
                  <a:srgbClr val="002060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  <a:defRPr>
                <a:solidFill>
                  <a:srgbClr val="002060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  <a:defRPr>
                <a:solidFill>
                  <a:srgbClr val="002060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>
                <a:solidFill>
                  <a:srgbClr val="002060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>
                <a:solidFill>
                  <a:srgbClr val="002060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dt" idx="10"/>
          </p:nvPr>
        </p:nvSpPr>
        <p:spPr>
          <a:xfrm>
            <a:off x="838201" y="6356350"/>
            <a:ext cx="14115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ftr" idx="11"/>
          </p:nvPr>
        </p:nvSpPr>
        <p:spPr>
          <a:xfrm>
            <a:off x="2365828" y="6356350"/>
            <a:ext cx="74893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9985828" y="6356350"/>
            <a:ext cx="13679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>
            <a:spLocks noGrp="1"/>
          </p:cNvSpPr>
          <p:nvPr>
            <p:ph type="title"/>
          </p:nvPr>
        </p:nvSpPr>
        <p:spPr>
          <a:xfrm>
            <a:off x="839788" y="263527"/>
            <a:ext cx="10515600" cy="6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body" idx="1"/>
          </p:nvPr>
        </p:nvSpPr>
        <p:spPr>
          <a:xfrm>
            <a:off x="836612" y="1197884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body" idx="2"/>
          </p:nvPr>
        </p:nvSpPr>
        <p:spPr>
          <a:xfrm>
            <a:off x="839788" y="2021796"/>
            <a:ext cx="5157787" cy="4167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body" idx="3"/>
          </p:nvPr>
        </p:nvSpPr>
        <p:spPr>
          <a:xfrm>
            <a:off x="6194427" y="1197884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body" idx="4"/>
          </p:nvPr>
        </p:nvSpPr>
        <p:spPr>
          <a:xfrm>
            <a:off x="6172200" y="2021796"/>
            <a:ext cx="5183188" cy="4167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dt" idx="10"/>
          </p:nvPr>
        </p:nvSpPr>
        <p:spPr>
          <a:xfrm>
            <a:off x="838201" y="6356350"/>
            <a:ext cx="14115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ftr" idx="11"/>
          </p:nvPr>
        </p:nvSpPr>
        <p:spPr>
          <a:xfrm>
            <a:off x="2365828" y="6356350"/>
            <a:ext cx="74893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9985828" y="6356350"/>
            <a:ext cx="13679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>
            <a:spLocks noGrp="1"/>
          </p:cNvSpPr>
          <p:nvPr>
            <p:ph type="title"/>
          </p:nvPr>
        </p:nvSpPr>
        <p:spPr>
          <a:xfrm>
            <a:off x="838200" y="254955"/>
            <a:ext cx="10515600" cy="677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dt" idx="10"/>
          </p:nvPr>
        </p:nvSpPr>
        <p:spPr>
          <a:xfrm>
            <a:off x="838201" y="6356350"/>
            <a:ext cx="14115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ftr" idx="11"/>
          </p:nvPr>
        </p:nvSpPr>
        <p:spPr>
          <a:xfrm>
            <a:off x="2365828" y="6356350"/>
            <a:ext cx="74893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sldNum" idx="12"/>
          </p:nvPr>
        </p:nvSpPr>
        <p:spPr>
          <a:xfrm>
            <a:off x="9985828" y="6356350"/>
            <a:ext cx="13679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body" idx="1"/>
          </p:nvPr>
        </p:nvSpPr>
        <p:spPr>
          <a:xfrm>
            <a:off x="4943344" y="987425"/>
            <a:ext cx="6408867" cy="521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41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3"/>
          <p:cNvSpPr txBox="1">
            <a:spLocks noGrp="1"/>
          </p:cNvSpPr>
          <p:nvPr>
            <p:ph type="dt" idx="10"/>
          </p:nvPr>
        </p:nvSpPr>
        <p:spPr>
          <a:xfrm>
            <a:off x="838201" y="6356350"/>
            <a:ext cx="14115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3"/>
          <p:cNvSpPr txBox="1">
            <a:spLocks noGrp="1"/>
          </p:cNvSpPr>
          <p:nvPr>
            <p:ph type="ftr" idx="11"/>
          </p:nvPr>
        </p:nvSpPr>
        <p:spPr>
          <a:xfrm>
            <a:off x="2365828" y="6356350"/>
            <a:ext cx="74893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3"/>
          <p:cNvSpPr txBox="1">
            <a:spLocks noGrp="1"/>
          </p:cNvSpPr>
          <p:nvPr>
            <p:ph type="sldNum" idx="12"/>
          </p:nvPr>
        </p:nvSpPr>
        <p:spPr>
          <a:xfrm>
            <a:off x="9985828" y="6356350"/>
            <a:ext cx="13679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5203513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4133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4"/>
          <p:cNvSpPr txBox="1">
            <a:spLocks noGrp="1"/>
          </p:cNvSpPr>
          <p:nvPr>
            <p:ph type="dt" idx="10"/>
          </p:nvPr>
        </p:nvSpPr>
        <p:spPr>
          <a:xfrm>
            <a:off x="838201" y="6356350"/>
            <a:ext cx="14115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4"/>
          <p:cNvSpPr txBox="1">
            <a:spLocks noGrp="1"/>
          </p:cNvSpPr>
          <p:nvPr>
            <p:ph type="ftr" idx="11"/>
          </p:nvPr>
        </p:nvSpPr>
        <p:spPr>
          <a:xfrm>
            <a:off x="2365828" y="6356350"/>
            <a:ext cx="74893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sldNum" idx="12"/>
          </p:nvPr>
        </p:nvSpPr>
        <p:spPr>
          <a:xfrm>
            <a:off x="9985828" y="6356350"/>
            <a:ext cx="13679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>
            <a:spLocks noGrp="1"/>
          </p:cNvSpPr>
          <p:nvPr>
            <p:ph type="title"/>
          </p:nvPr>
        </p:nvSpPr>
        <p:spPr>
          <a:xfrm>
            <a:off x="838200" y="254955"/>
            <a:ext cx="10515600" cy="677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body" idx="1"/>
          </p:nvPr>
        </p:nvSpPr>
        <p:spPr>
          <a:xfrm rot="5400000">
            <a:off x="3525141" y="-1631060"/>
            <a:ext cx="514171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dt" idx="10"/>
          </p:nvPr>
        </p:nvSpPr>
        <p:spPr>
          <a:xfrm>
            <a:off x="838201" y="6356350"/>
            <a:ext cx="14115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5"/>
          <p:cNvSpPr txBox="1">
            <a:spLocks noGrp="1"/>
          </p:cNvSpPr>
          <p:nvPr>
            <p:ph type="ftr" idx="11"/>
          </p:nvPr>
        </p:nvSpPr>
        <p:spPr>
          <a:xfrm>
            <a:off x="2365828" y="6356350"/>
            <a:ext cx="74893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5"/>
          <p:cNvSpPr txBox="1">
            <a:spLocks noGrp="1"/>
          </p:cNvSpPr>
          <p:nvPr>
            <p:ph type="sldNum" idx="12"/>
          </p:nvPr>
        </p:nvSpPr>
        <p:spPr>
          <a:xfrm>
            <a:off x="9985828" y="6356350"/>
            <a:ext cx="13679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-17315" y="345287"/>
            <a:ext cx="12192000" cy="47548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6"/>
          <p:cNvSpPr txBox="1">
            <a:spLocks noGrp="1"/>
          </p:cNvSpPr>
          <p:nvPr>
            <p:ph type="title"/>
          </p:nvPr>
        </p:nvSpPr>
        <p:spPr>
          <a:xfrm>
            <a:off x="838200" y="254955"/>
            <a:ext cx="10515600" cy="677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body" idx="1"/>
          </p:nvPr>
        </p:nvSpPr>
        <p:spPr>
          <a:xfrm>
            <a:off x="838200" y="1055881"/>
            <a:ext cx="10515600" cy="514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dt" idx="10"/>
          </p:nvPr>
        </p:nvSpPr>
        <p:spPr>
          <a:xfrm>
            <a:off x="838201" y="6356350"/>
            <a:ext cx="14115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ftr" idx="11"/>
          </p:nvPr>
        </p:nvSpPr>
        <p:spPr>
          <a:xfrm>
            <a:off x="2365828" y="6356350"/>
            <a:ext cx="74893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16"/>
          <p:cNvSpPr txBox="1">
            <a:spLocks noGrp="1"/>
          </p:cNvSpPr>
          <p:nvPr>
            <p:ph type="sldNum" idx="12"/>
          </p:nvPr>
        </p:nvSpPr>
        <p:spPr>
          <a:xfrm>
            <a:off x="9985828" y="6356350"/>
            <a:ext cx="13679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" name="Google Shape;16;p1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087694" y="306094"/>
            <a:ext cx="3116019" cy="57127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tx1lUDmT/final-project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f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85000">
              <a:srgbClr val="2F5496"/>
            </a:gs>
            <a:gs pos="91000">
              <a:srgbClr val="3864B2"/>
            </a:gs>
            <a:gs pos="97000">
              <a:srgbClr val="2C4E8C"/>
            </a:gs>
            <a:gs pos="100000">
              <a:srgbClr val="2C4E8C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602566" y="1214438"/>
            <a:ext cx="1098686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Helvetica Neue"/>
              <a:buNone/>
            </a:pPr>
            <a:r>
              <a:rPr lang="en-US" sz="4800" b="1" dirty="0" err="1"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Xây</a:t>
            </a:r>
            <a:r>
              <a:rPr lang="en-US" sz="4800" b="1" dirty="0"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 </a:t>
            </a:r>
            <a:r>
              <a:rPr lang="en-US" sz="4800" b="1" dirty="0" err="1"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Dựng</a:t>
            </a:r>
            <a:r>
              <a:rPr lang="en-US" sz="4800" b="1" dirty="0"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 Trang Web </a:t>
            </a:r>
            <a:r>
              <a:rPr lang="en-US" sz="4800" b="1" dirty="0" err="1"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Bán</a:t>
            </a:r>
            <a:r>
              <a:rPr lang="en-US" sz="4800" b="1" dirty="0"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 </a:t>
            </a:r>
            <a:r>
              <a:rPr lang="en-US" sz="4800" b="1" dirty="0" err="1"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Hàng</a:t>
            </a:r>
            <a:r>
              <a:rPr lang="en-US" sz="4800" b="1" dirty="0"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 </a:t>
            </a:r>
            <a:br>
              <a:rPr lang="en-US" sz="4800" b="1" dirty="0"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</a:br>
            <a:r>
              <a:rPr lang="en-US" sz="4800" b="1" dirty="0" err="1"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Thời</a:t>
            </a:r>
            <a:r>
              <a:rPr lang="en-US" sz="4800" b="1" dirty="0"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 Trang</a:t>
            </a:r>
            <a:endParaRPr sz="4800" b="1" dirty="0">
              <a:latin typeface="Times New Roman" panose="02020603050405020304" pitchFamily="18" charset="0"/>
              <a:ea typeface="Helvetica Neue"/>
              <a:cs typeface="Times New Roman" panose="02020603050405020304" pitchFamily="18" charset="0"/>
              <a:sym typeface="Helvetica Neue"/>
            </a:endParaRPr>
          </a:p>
        </p:txBody>
      </p:sp>
      <p:sp>
        <p:nvSpPr>
          <p:cNvPr id="90" name="Google Shape;90;p1"/>
          <p:cNvSpPr txBox="1">
            <a:spLocks noGrp="1"/>
          </p:cNvSpPr>
          <p:nvPr>
            <p:ph type="subTitle" idx="1"/>
          </p:nvPr>
        </p:nvSpPr>
        <p:spPr>
          <a:xfrm>
            <a:off x="602566" y="3987800"/>
            <a:ext cx="10986867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dirty="0"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Class Name: SE01</a:t>
            </a:r>
            <a:endParaRPr dirty="0">
              <a:latin typeface="Times New Roman" panose="02020603050405020304" pitchFamily="18" charset="0"/>
              <a:ea typeface="Helvetica Neue"/>
              <a:cs typeface="Times New Roman" panose="02020603050405020304" pitchFamily="18" charset="0"/>
              <a:sym typeface="Helvetica Neue"/>
            </a:endParaRPr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dirty="0"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Group Name: Group_2</a:t>
            </a:r>
            <a:endParaRPr dirty="0">
              <a:latin typeface="Times New Roman" panose="02020603050405020304" pitchFamily="18" charset="0"/>
              <a:ea typeface="Helvetica Neue"/>
              <a:cs typeface="Times New Roman" panose="02020603050405020304" pitchFamily="18" charset="0"/>
              <a:sym typeface="Helvetica Neue"/>
            </a:endParaRPr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dirty="0"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Members: </a:t>
            </a:r>
            <a:r>
              <a:rPr lang="en-US" dirty="0" err="1"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Trần</a:t>
            </a:r>
            <a:r>
              <a:rPr lang="en-US" dirty="0"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 Văn </a:t>
            </a:r>
            <a:r>
              <a:rPr lang="en-US" dirty="0" err="1"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Quốc</a:t>
            </a:r>
            <a:r>
              <a:rPr lang="en-US" dirty="0"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Bảo</a:t>
            </a:r>
            <a:endParaRPr dirty="0">
              <a:latin typeface="Times New Roman" panose="02020603050405020304" pitchFamily="18" charset="0"/>
              <a:ea typeface="Helvetica Neue"/>
              <a:cs typeface="Times New Roman" panose="02020603050405020304" pitchFamily="18" charset="0"/>
              <a:sym typeface="Helvetica Neue"/>
            </a:endParaRPr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dirty="0"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	      </a:t>
            </a:r>
            <a:r>
              <a:rPr lang="en-US" dirty="0" err="1"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Nguyễn</a:t>
            </a:r>
            <a:r>
              <a:rPr lang="en-US" dirty="0"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 Văn </a:t>
            </a:r>
            <a:r>
              <a:rPr lang="en-US" dirty="0" err="1"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Hồng</a:t>
            </a:r>
            <a:r>
              <a:rPr lang="en-US" dirty="0"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Helvetica Neue"/>
                <a:cs typeface="Times New Roman" panose="02020603050405020304" pitchFamily="18" charset="0"/>
                <a:sym typeface="Helvetica Neue"/>
              </a:rPr>
              <a:t>Âu</a:t>
            </a:r>
            <a:endParaRPr dirty="0">
              <a:latin typeface="Times New Roman" panose="02020603050405020304" pitchFamily="18" charset="0"/>
              <a:ea typeface="Helvetica Neue"/>
              <a:cs typeface="Times New Roman" panose="02020603050405020304" pitchFamily="18" charset="0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90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"/>
          <p:cNvSpPr txBox="1"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 Light"/>
              <a:buNone/>
            </a:pP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Activity Diagram</a:t>
            </a:r>
            <a:endParaRPr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Google Shape;137;p7"/>
          <p:cNvSpPr txBox="1">
            <a:spLocks noGrp="1"/>
          </p:cNvSpPr>
          <p:nvPr>
            <p:ph type="body" idx="1"/>
          </p:nvPr>
        </p:nvSpPr>
        <p:spPr>
          <a:xfrm>
            <a:off x="165729" y="1074057"/>
            <a:ext cx="11844997" cy="541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953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Google Shape;138;p7"/>
          <p:cNvSpPr txBox="1">
            <a:spLocks noGrp="1"/>
          </p:cNvSpPr>
          <p:nvPr>
            <p:ph type="sldNum" idx="12"/>
          </p:nvPr>
        </p:nvSpPr>
        <p:spPr>
          <a:xfrm>
            <a:off x="10654642" y="6517962"/>
            <a:ext cx="13534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184F2B-6B5E-F06D-24B0-7564A3581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197" y="1603640"/>
            <a:ext cx="7259229" cy="22990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3699AB-9686-1142-3F94-462FD2ABD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098" y="3902722"/>
            <a:ext cx="6626543" cy="2611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"/>
          <p:cNvSpPr txBox="1"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 Light"/>
              <a:buNone/>
            </a:pP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Activity Diagram</a:t>
            </a:r>
            <a:endParaRPr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Google Shape;137;p7"/>
          <p:cNvSpPr txBox="1">
            <a:spLocks noGrp="1"/>
          </p:cNvSpPr>
          <p:nvPr>
            <p:ph type="body" idx="1"/>
          </p:nvPr>
        </p:nvSpPr>
        <p:spPr>
          <a:xfrm>
            <a:off x="165729" y="1074057"/>
            <a:ext cx="11844997" cy="541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953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Orders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Google Shape;138;p7"/>
          <p:cNvSpPr txBox="1">
            <a:spLocks noGrp="1"/>
          </p:cNvSpPr>
          <p:nvPr>
            <p:ph type="sldNum" idx="12"/>
          </p:nvPr>
        </p:nvSpPr>
        <p:spPr>
          <a:xfrm>
            <a:off x="10654642" y="6517962"/>
            <a:ext cx="13534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706410B-D676-E897-8B58-C8761BC28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940" y="1743909"/>
            <a:ext cx="8947324" cy="407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3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"/>
          <p:cNvSpPr txBox="1"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 Light"/>
              <a:buNone/>
            </a:pP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Activity Diagram</a:t>
            </a:r>
            <a:endParaRPr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Google Shape;137;p7"/>
          <p:cNvSpPr txBox="1">
            <a:spLocks noGrp="1"/>
          </p:cNvSpPr>
          <p:nvPr>
            <p:ph type="body" idx="1"/>
          </p:nvPr>
        </p:nvSpPr>
        <p:spPr>
          <a:xfrm>
            <a:off x="165729" y="1074057"/>
            <a:ext cx="11844997" cy="541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953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Google Shape;138;p7"/>
          <p:cNvSpPr txBox="1">
            <a:spLocks noGrp="1"/>
          </p:cNvSpPr>
          <p:nvPr>
            <p:ph type="sldNum" idx="12"/>
          </p:nvPr>
        </p:nvSpPr>
        <p:spPr>
          <a:xfrm>
            <a:off x="10654642" y="6517962"/>
            <a:ext cx="13534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A6C6C1-127F-6E75-B631-6ADB2685AA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151" y="2082939"/>
            <a:ext cx="5533697" cy="346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04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"/>
          <p:cNvSpPr txBox="1"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 Light"/>
              <a:buNone/>
            </a:pP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Activity Diagram</a:t>
            </a:r>
            <a:endParaRPr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Google Shape;137;p7"/>
          <p:cNvSpPr txBox="1">
            <a:spLocks noGrp="1"/>
          </p:cNvSpPr>
          <p:nvPr>
            <p:ph type="body" idx="1"/>
          </p:nvPr>
        </p:nvSpPr>
        <p:spPr>
          <a:xfrm>
            <a:off x="165729" y="1074057"/>
            <a:ext cx="11844997" cy="541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953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Google Shape;138;p7"/>
          <p:cNvSpPr txBox="1">
            <a:spLocks noGrp="1"/>
          </p:cNvSpPr>
          <p:nvPr>
            <p:ph type="sldNum" idx="12"/>
          </p:nvPr>
        </p:nvSpPr>
        <p:spPr>
          <a:xfrm>
            <a:off x="10654642" y="6517962"/>
            <a:ext cx="13534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E5F0566-DD51-5181-767F-B2BA64EEF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075" y="2245027"/>
            <a:ext cx="9633054" cy="306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8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"/>
          <p:cNvSpPr txBox="1"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 Light"/>
              <a:buNone/>
            </a:pP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Activity Diagram</a:t>
            </a:r>
            <a:endParaRPr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Google Shape;137;p7"/>
          <p:cNvSpPr txBox="1">
            <a:spLocks noGrp="1"/>
          </p:cNvSpPr>
          <p:nvPr>
            <p:ph type="body" idx="1"/>
          </p:nvPr>
        </p:nvSpPr>
        <p:spPr>
          <a:xfrm>
            <a:off x="165729" y="1074057"/>
            <a:ext cx="11844997" cy="541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953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Google Shape;138;p7"/>
          <p:cNvSpPr txBox="1">
            <a:spLocks noGrp="1"/>
          </p:cNvSpPr>
          <p:nvPr>
            <p:ph type="sldNum" idx="12"/>
          </p:nvPr>
        </p:nvSpPr>
        <p:spPr>
          <a:xfrm>
            <a:off x="10654642" y="6517962"/>
            <a:ext cx="13534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F266890-59AF-B6AF-8A0C-4A92FD134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06" y="2132274"/>
            <a:ext cx="9744787" cy="287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"/>
          <p:cNvSpPr txBox="1"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 Light"/>
              <a:buNone/>
            </a:pPr>
            <a:r>
              <a:rPr lang="en-US" dirty="0"/>
              <a:t>Class </a:t>
            </a:r>
            <a:r>
              <a:rPr lang="en-US" dirty="0" err="1"/>
              <a:t>Diagam</a:t>
            </a:r>
            <a:endParaRPr dirty="0"/>
          </a:p>
        </p:txBody>
      </p:sp>
      <p:sp>
        <p:nvSpPr>
          <p:cNvPr id="145" name="Google Shape;145;p8"/>
          <p:cNvSpPr txBox="1">
            <a:spLocks noGrp="1"/>
          </p:cNvSpPr>
          <p:nvPr>
            <p:ph type="body" idx="1"/>
          </p:nvPr>
        </p:nvSpPr>
        <p:spPr>
          <a:xfrm>
            <a:off x="165729" y="1074057"/>
            <a:ext cx="11844997" cy="541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76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</a:pPr>
            <a:endParaRPr sz="2400" dirty="0"/>
          </a:p>
        </p:txBody>
      </p:sp>
      <p:sp>
        <p:nvSpPr>
          <p:cNvPr id="146" name="Google Shape;146;p8"/>
          <p:cNvSpPr txBox="1">
            <a:spLocks noGrp="1"/>
          </p:cNvSpPr>
          <p:nvPr>
            <p:ph type="sldNum" idx="12"/>
          </p:nvPr>
        </p:nvSpPr>
        <p:spPr>
          <a:xfrm>
            <a:off x="10654642" y="6517962"/>
            <a:ext cx="13534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105873-B0C2-F7FD-ED47-A673C2F2E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23" y="926876"/>
            <a:ext cx="5843905" cy="5403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"/>
          <p:cNvSpPr txBox="1"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 Light"/>
              <a:buNone/>
            </a:pPr>
            <a:r>
              <a:rPr lang="en-US" dirty="0" err="1"/>
              <a:t>Sequense</a:t>
            </a:r>
            <a:r>
              <a:rPr lang="en-US" dirty="0"/>
              <a:t> Diagram</a:t>
            </a:r>
            <a:endParaRPr dirty="0"/>
          </a:p>
        </p:txBody>
      </p:sp>
      <p:sp>
        <p:nvSpPr>
          <p:cNvPr id="153" name="Google Shape;153;p9"/>
          <p:cNvSpPr txBox="1">
            <a:spLocks noGrp="1"/>
          </p:cNvSpPr>
          <p:nvPr>
            <p:ph type="body" idx="1"/>
          </p:nvPr>
        </p:nvSpPr>
        <p:spPr>
          <a:xfrm>
            <a:off x="165729" y="1074057"/>
            <a:ext cx="11844997" cy="541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76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</a:pPr>
            <a:endParaRPr sz="2400" dirty="0"/>
          </a:p>
        </p:txBody>
      </p:sp>
      <p:sp>
        <p:nvSpPr>
          <p:cNvPr id="154" name="Google Shape;154;p9"/>
          <p:cNvSpPr txBox="1">
            <a:spLocks noGrp="1"/>
          </p:cNvSpPr>
          <p:nvPr>
            <p:ph type="sldNum" idx="12"/>
          </p:nvPr>
        </p:nvSpPr>
        <p:spPr>
          <a:xfrm>
            <a:off x="10654642" y="6517962"/>
            <a:ext cx="13534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3" name="Picture 2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10ECF6A5-E11D-3E9F-61CC-E64E280BA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70" y="900660"/>
            <a:ext cx="7010939" cy="55845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"/>
          <p:cNvSpPr txBox="1"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 Light"/>
              <a:buNone/>
            </a:pP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Design </a:t>
            </a:r>
            <a:endParaRPr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Google Shape;161;p10"/>
          <p:cNvSpPr txBox="1">
            <a:spLocks noGrp="1"/>
          </p:cNvSpPr>
          <p:nvPr>
            <p:ph type="body" idx="1"/>
          </p:nvPr>
        </p:nvSpPr>
        <p:spPr>
          <a:xfrm>
            <a:off x="165729" y="1074057"/>
            <a:ext cx="11844997" cy="541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76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EER Diagram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Google Shape;162;p10"/>
          <p:cNvSpPr txBox="1">
            <a:spLocks noGrp="1"/>
          </p:cNvSpPr>
          <p:nvPr>
            <p:ph type="sldNum" idx="12"/>
          </p:nvPr>
        </p:nvSpPr>
        <p:spPr>
          <a:xfrm>
            <a:off x="10654642" y="6517962"/>
            <a:ext cx="13534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B3C793-0103-421B-5C0A-91C7770DC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766" y="1473659"/>
            <a:ext cx="7586386" cy="5024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"/>
          <p:cNvSpPr txBox="1"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 Light"/>
              <a:buNone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Design </a:t>
            </a:r>
            <a:endParaRPr dirty="0"/>
          </a:p>
        </p:txBody>
      </p:sp>
      <p:sp>
        <p:nvSpPr>
          <p:cNvPr id="170" name="Google Shape;170;p11"/>
          <p:cNvSpPr txBox="1">
            <a:spLocks noGrp="1"/>
          </p:cNvSpPr>
          <p:nvPr>
            <p:ph type="sldNum" idx="12"/>
          </p:nvPr>
        </p:nvSpPr>
        <p:spPr>
          <a:xfrm>
            <a:off x="10654642" y="6517962"/>
            <a:ext cx="13534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AC9E2D-BD38-6E0F-C03A-DA11FF9F6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046" y="850591"/>
            <a:ext cx="4769095" cy="29592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7606DA-62B4-2770-9935-EE57E2C29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861" y="850591"/>
            <a:ext cx="4750044" cy="35244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60FBAE-6AC5-8867-6636-805EC79AE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300" y="3809843"/>
            <a:ext cx="4673840" cy="30481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"/>
          <p:cNvSpPr txBox="1"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 Light"/>
              <a:buNone/>
            </a:pP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endParaRPr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Google Shape;177;p12"/>
          <p:cNvSpPr txBox="1">
            <a:spLocks noGrp="1"/>
          </p:cNvSpPr>
          <p:nvPr>
            <p:ph type="body" idx="1"/>
          </p:nvPr>
        </p:nvSpPr>
        <p:spPr>
          <a:xfrm>
            <a:off x="165729" y="926877"/>
            <a:ext cx="11844997" cy="5558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-76200">
              <a:spcBef>
                <a:spcPts val="0"/>
              </a:spcBef>
              <a:buSzPts val="2400"/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Trello: </a:t>
            </a:r>
            <a:r>
              <a:rPr lang="en-US" sz="2400" i="1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https://trello.com/b/tx1lUDmT/final-project</a:t>
            </a:r>
            <a:endParaRPr lang="en-US" sz="24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lvl="0" indent="-76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Google Shape;178;p12"/>
          <p:cNvSpPr txBox="1">
            <a:spLocks noGrp="1"/>
          </p:cNvSpPr>
          <p:nvPr>
            <p:ph type="sldNum" idx="12"/>
          </p:nvPr>
        </p:nvSpPr>
        <p:spPr>
          <a:xfrm>
            <a:off x="10654642" y="6517962"/>
            <a:ext cx="13534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B8B31F-351E-4D86-763C-A5E7F7828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85" y="1492469"/>
            <a:ext cx="10899629" cy="48767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>
            <a:spLocks noGrp="1"/>
          </p:cNvSpPr>
          <p:nvPr>
            <p:ph type="title"/>
          </p:nvPr>
        </p:nvSpPr>
        <p:spPr>
          <a:xfrm>
            <a:off x="79020" y="299764"/>
            <a:ext cx="11844998" cy="6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 Light"/>
              <a:buNone/>
            </a:pP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endParaRPr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Google Shape;97;p2"/>
          <p:cNvSpPr txBox="1">
            <a:spLocks noGrp="1"/>
          </p:cNvSpPr>
          <p:nvPr>
            <p:ph type="body" idx="1"/>
          </p:nvPr>
        </p:nvSpPr>
        <p:spPr>
          <a:xfrm>
            <a:off x="165729" y="1074057"/>
            <a:ext cx="11844997" cy="541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52400" indent="0">
              <a:lnSpc>
                <a:spcPct val="150000"/>
              </a:lnSpc>
              <a:spcBef>
                <a:spcPts val="0"/>
              </a:spcBef>
              <a:buSzPts val="2400"/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Lý do chọn đề tài, mục đích và yêu cầu của đồ án</a:t>
            </a:r>
          </a:p>
          <a:p>
            <a:pPr marL="152400" indent="0">
              <a:lnSpc>
                <a:spcPct val="150000"/>
              </a:lnSpc>
              <a:spcBef>
                <a:spcPts val="0"/>
              </a:spcBef>
              <a:buSzPts val="2400"/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Phân tích và thiết kế hệ thống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2400" indent="0">
              <a:lnSpc>
                <a:spcPct val="150000"/>
              </a:lnSpc>
              <a:spcBef>
                <a:spcPts val="0"/>
              </a:spcBef>
              <a:buSzPts val="2400"/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endParaRPr lang="vi-V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2400" indent="0">
              <a:lnSpc>
                <a:spcPct val="150000"/>
              </a:lnSpc>
              <a:spcBef>
                <a:spcPts val="0"/>
              </a:spcBef>
              <a:buSzPts val="2400"/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Công cụ thực hiện</a:t>
            </a:r>
          </a:p>
          <a:p>
            <a:pPr marL="152400" indent="0">
              <a:lnSpc>
                <a:spcPct val="150000"/>
              </a:lnSpc>
              <a:spcBef>
                <a:spcPts val="0"/>
              </a:spcBef>
              <a:buSzPts val="2400"/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Kết quả chương trình</a:t>
            </a:r>
          </a:p>
          <a:p>
            <a:pPr marL="152400" indent="0">
              <a:lnSpc>
                <a:spcPct val="150000"/>
              </a:lnSpc>
              <a:spcBef>
                <a:spcPts val="0"/>
              </a:spcBef>
              <a:buSzPts val="2400"/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Tổng kết</a:t>
            </a:r>
          </a:p>
          <a:p>
            <a:pPr marL="152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Google Shape;98;p2"/>
          <p:cNvSpPr txBox="1">
            <a:spLocks noGrp="1"/>
          </p:cNvSpPr>
          <p:nvPr>
            <p:ph type="sldNum" idx="12"/>
          </p:nvPr>
        </p:nvSpPr>
        <p:spPr>
          <a:xfrm>
            <a:off x="10654642" y="6517962"/>
            <a:ext cx="13534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"/>
          <p:cNvSpPr txBox="1"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 Light"/>
              <a:buNone/>
            </a:pP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endParaRPr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Google Shape;177;p12"/>
          <p:cNvSpPr txBox="1">
            <a:spLocks noGrp="1"/>
          </p:cNvSpPr>
          <p:nvPr>
            <p:ph type="body" idx="1"/>
          </p:nvPr>
        </p:nvSpPr>
        <p:spPr>
          <a:xfrm>
            <a:off x="165729" y="798786"/>
            <a:ext cx="11844997" cy="568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-76200">
              <a:spcBef>
                <a:spcPts val="0"/>
              </a:spcBef>
              <a:buSzPts val="2400"/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i="1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https://github.com/baotranvq/Final_Project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Google Shape;178;p12"/>
          <p:cNvSpPr txBox="1">
            <a:spLocks noGrp="1"/>
          </p:cNvSpPr>
          <p:nvPr>
            <p:ph type="sldNum" idx="12"/>
          </p:nvPr>
        </p:nvSpPr>
        <p:spPr>
          <a:xfrm>
            <a:off x="10654642" y="6517962"/>
            <a:ext cx="13534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FB1292-C15E-4D79-8931-83AEB7589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01" y="1344100"/>
            <a:ext cx="11844997" cy="514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0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"/>
          <p:cNvSpPr txBox="1"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 Light"/>
              <a:buNone/>
            </a:pP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Figma Design</a:t>
            </a:r>
            <a:endParaRPr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Google Shape;177;p12"/>
          <p:cNvSpPr txBox="1">
            <a:spLocks noGrp="1"/>
          </p:cNvSpPr>
          <p:nvPr>
            <p:ph type="body" idx="1"/>
          </p:nvPr>
        </p:nvSpPr>
        <p:spPr>
          <a:xfrm>
            <a:off x="165729" y="926877"/>
            <a:ext cx="11844997" cy="5558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76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Google Shape;178;p12"/>
          <p:cNvSpPr txBox="1">
            <a:spLocks noGrp="1"/>
          </p:cNvSpPr>
          <p:nvPr>
            <p:ph type="sldNum" idx="12"/>
          </p:nvPr>
        </p:nvSpPr>
        <p:spPr>
          <a:xfrm>
            <a:off x="10654642" y="6517962"/>
            <a:ext cx="13534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FC33379-34B7-6974-58BA-17B7C9073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315" y="1522243"/>
            <a:ext cx="8526574" cy="496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1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"/>
          <p:cNvSpPr txBox="1"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 Light"/>
              <a:buNone/>
            </a:pP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Figma Design</a:t>
            </a:r>
            <a:endParaRPr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Google Shape;177;p12"/>
          <p:cNvSpPr txBox="1">
            <a:spLocks noGrp="1"/>
          </p:cNvSpPr>
          <p:nvPr>
            <p:ph type="body" idx="1"/>
          </p:nvPr>
        </p:nvSpPr>
        <p:spPr>
          <a:xfrm>
            <a:off x="165729" y="926877"/>
            <a:ext cx="11844997" cy="5558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76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Google Shape;178;p12"/>
          <p:cNvSpPr txBox="1">
            <a:spLocks noGrp="1"/>
          </p:cNvSpPr>
          <p:nvPr>
            <p:ph type="sldNum" idx="12"/>
          </p:nvPr>
        </p:nvSpPr>
        <p:spPr>
          <a:xfrm>
            <a:off x="10654642" y="6517962"/>
            <a:ext cx="13534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32F9BEB-6134-6913-5D31-689145F65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567" y="1447700"/>
            <a:ext cx="8198069" cy="503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5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"/>
          <p:cNvSpPr txBox="1"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 Light"/>
              <a:buNone/>
            </a:pP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Figma Design</a:t>
            </a:r>
            <a:endParaRPr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Google Shape;177;p12"/>
          <p:cNvSpPr txBox="1">
            <a:spLocks noGrp="1"/>
          </p:cNvSpPr>
          <p:nvPr>
            <p:ph type="body" idx="1"/>
          </p:nvPr>
        </p:nvSpPr>
        <p:spPr>
          <a:xfrm>
            <a:off x="165729" y="809297"/>
            <a:ext cx="11844997" cy="5675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76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Google Shape;178;p12"/>
          <p:cNvSpPr txBox="1">
            <a:spLocks noGrp="1"/>
          </p:cNvSpPr>
          <p:nvPr>
            <p:ph type="sldNum" idx="12"/>
          </p:nvPr>
        </p:nvSpPr>
        <p:spPr>
          <a:xfrm>
            <a:off x="10654642" y="6517962"/>
            <a:ext cx="13534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4" name="Picture 3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5F2945D2-8D53-4C8E-B160-ACF512914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457" y="1334046"/>
            <a:ext cx="8132290" cy="500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41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"/>
          <p:cNvSpPr txBox="1"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 Light"/>
              <a:buNone/>
            </a:pP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Figma Design</a:t>
            </a:r>
            <a:endParaRPr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Google Shape;177;p12"/>
          <p:cNvSpPr txBox="1">
            <a:spLocks noGrp="1"/>
          </p:cNvSpPr>
          <p:nvPr>
            <p:ph type="body" idx="1"/>
          </p:nvPr>
        </p:nvSpPr>
        <p:spPr>
          <a:xfrm>
            <a:off x="165729" y="851338"/>
            <a:ext cx="11844997" cy="5633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76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Google Shape;178;p12"/>
          <p:cNvSpPr txBox="1">
            <a:spLocks noGrp="1"/>
          </p:cNvSpPr>
          <p:nvPr>
            <p:ph type="sldNum" idx="12"/>
          </p:nvPr>
        </p:nvSpPr>
        <p:spPr>
          <a:xfrm>
            <a:off x="10654642" y="6517962"/>
            <a:ext cx="13534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FDD2A00-CDC6-33E7-FEEE-DF9256D52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214" y="1417961"/>
            <a:ext cx="8137572" cy="498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5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"/>
          <p:cNvSpPr txBox="1"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 Light"/>
              <a:buNone/>
            </a:pP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endParaRPr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Google Shape;177;p12"/>
          <p:cNvSpPr txBox="1">
            <a:spLocks noGrp="1"/>
          </p:cNvSpPr>
          <p:nvPr>
            <p:ph type="body" idx="1"/>
          </p:nvPr>
        </p:nvSpPr>
        <p:spPr>
          <a:xfrm>
            <a:off x="165729" y="1074057"/>
            <a:ext cx="11844997" cy="541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95300" indent="-342900">
              <a:lnSpc>
                <a:spcPct val="200000"/>
              </a:lnSpc>
              <a:spcBef>
                <a:spcPts val="0"/>
              </a:spcBef>
              <a:buSzPts val="2400"/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UML</a:t>
            </a:r>
          </a:p>
          <a:p>
            <a:pPr marL="495300" indent="-342900">
              <a:lnSpc>
                <a:spcPct val="200000"/>
              </a:lnSpc>
              <a:spcBef>
                <a:spcPts val="0"/>
              </a:spcBef>
              <a:buSzPts val="2400"/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 Workbench 8.0 CE</a:t>
            </a:r>
          </a:p>
          <a:p>
            <a:pPr marL="495300" indent="-342900">
              <a:lnSpc>
                <a:spcPct val="200000"/>
              </a:lnSpc>
              <a:spcBef>
                <a:spcPts val="0"/>
              </a:spcBef>
              <a:buSzPts val="2400"/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Figma</a:t>
            </a:r>
          </a:p>
          <a:p>
            <a:pPr marL="495300" indent="-342900">
              <a:lnSpc>
                <a:spcPct val="200000"/>
              </a:lnSpc>
              <a:spcBef>
                <a:spcPts val="0"/>
              </a:spcBef>
              <a:buSzPts val="2400"/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Trello</a:t>
            </a:r>
          </a:p>
          <a:p>
            <a:pPr marL="495300" indent="-342900">
              <a:lnSpc>
                <a:spcPct val="200000"/>
              </a:lnSpc>
              <a:spcBef>
                <a:spcPts val="0"/>
              </a:spcBef>
              <a:buSzPts val="2400"/>
              <a:buFont typeface="Wingdings" panose="05000000000000000000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95300" indent="-342900">
              <a:lnSpc>
                <a:spcPct val="200000"/>
              </a:lnSpc>
              <a:spcBef>
                <a:spcPts val="0"/>
              </a:spcBef>
              <a:buSzPts val="2400"/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 2022</a:t>
            </a:r>
          </a:p>
          <a:p>
            <a:pPr marL="495300" indent="-342900">
              <a:spcBef>
                <a:spcPts val="0"/>
              </a:spcBef>
              <a:buSzPts val="2400"/>
              <a:buFont typeface="Wingdings" panose="05000000000000000000" pitchFamily="2" charset="2"/>
              <a:buChar char="Ø"/>
            </a:pPr>
            <a:endParaRPr sz="2400" dirty="0"/>
          </a:p>
        </p:txBody>
      </p:sp>
      <p:sp>
        <p:nvSpPr>
          <p:cNvPr id="178" name="Google Shape;178;p12"/>
          <p:cNvSpPr txBox="1">
            <a:spLocks noGrp="1"/>
          </p:cNvSpPr>
          <p:nvPr>
            <p:ph type="sldNum" idx="12"/>
          </p:nvPr>
        </p:nvSpPr>
        <p:spPr>
          <a:xfrm>
            <a:off x="10654642" y="6517962"/>
            <a:ext cx="13534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212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"/>
          <p:cNvSpPr txBox="1"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 Light"/>
              <a:buNone/>
            </a:pP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Google Shape;177;p12"/>
          <p:cNvSpPr txBox="1">
            <a:spLocks noGrp="1"/>
          </p:cNvSpPr>
          <p:nvPr>
            <p:ph type="body" idx="1"/>
          </p:nvPr>
        </p:nvSpPr>
        <p:spPr>
          <a:xfrm>
            <a:off x="165729" y="1074057"/>
            <a:ext cx="11844997" cy="541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52400" indent="0">
              <a:spcBef>
                <a:spcPts val="0"/>
              </a:spcBef>
              <a:buSzPts val="2400"/>
              <a:buNone/>
            </a:pPr>
            <a:endParaRPr sz="2400" dirty="0"/>
          </a:p>
        </p:txBody>
      </p:sp>
      <p:sp>
        <p:nvSpPr>
          <p:cNvPr id="178" name="Google Shape;178;p12"/>
          <p:cNvSpPr txBox="1">
            <a:spLocks noGrp="1"/>
          </p:cNvSpPr>
          <p:nvPr>
            <p:ph type="sldNum" idx="12"/>
          </p:nvPr>
        </p:nvSpPr>
        <p:spPr>
          <a:xfrm>
            <a:off x="10654642" y="6517962"/>
            <a:ext cx="13534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0D325652-0467-846F-6D62-40CC75C94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72" y="1074057"/>
            <a:ext cx="5353325" cy="2256528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8FAD5C7-0EAB-A314-864F-F9C6BB1E1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72" y="3477766"/>
            <a:ext cx="5353325" cy="255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00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"/>
          <p:cNvSpPr txBox="1"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 Light"/>
              <a:buNone/>
            </a:pP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Google Shape;177;p12"/>
          <p:cNvSpPr txBox="1">
            <a:spLocks noGrp="1"/>
          </p:cNvSpPr>
          <p:nvPr>
            <p:ph type="body" idx="1"/>
          </p:nvPr>
        </p:nvSpPr>
        <p:spPr>
          <a:xfrm>
            <a:off x="165729" y="1074057"/>
            <a:ext cx="11844997" cy="541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52400" indent="0">
              <a:spcBef>
                <a:spcPts val="0"/>
              </a:spcBef>
              <a:buSzPts val="2400"/>
              <a:buNone/>
            </a:pPr>
            <a:endParaRPr sz="2400" dirty="0"/>
          </a:p>
        </p:txBody>
      </p:sp>
      <p:sp>
        <p:nvSpPr>
          <p:cNvPr id="178" name="Google Shape;178;p12"/>
          <p:cNvSpPr txBox="1">
            <a:spLocks noGrp="1"/>
          </p:cNvSpPr>
          <p:nvPr>
            <p:ph type="sldNum" idx="12"/>
          </p:nvPr>
        </p:nvSpPr>
        <p:spPr>
          <a:xfrm>
            <a:off x="10654642" y="6517962"/>
            <a:ext cx="13534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3A553B5-C31B-8AB2-F831-48C2E2716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74" y="1074057"/>
            <a:ext cx="8096666" cy="335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196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"/>
          <p:cNvSpPr txBox="1"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 Light"/>
              <a:buNone/>
            </a:pP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Google Shape;177;p12"/>
          <p:cNvSpPr txBox="1">
            <a:spLocks noGrp="1"/>
          </p:cNvSpPr>
          <p:nvPr>
            <p:ph type="body" idx="1"/>
          </p:nvPr>
        </p:nvSpPr>
        <p:spPr>
          <a:xfrm>
            <a:off x="165729" y="1074057"/>
            <a:ext cx="11844997" cy="541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52400" indent="0">
              <a:spcBef>
                <a:spcPts val="0"/>
              </a:spcBef>
              <a:buSzPts val="2400"/>
              <a:buNone/>
            </a:pPr>
            <a:endParaRPr sz="2400" dirty="0"/>
          </a:p>
        </p:txBody>
      </p:sp>
      <p:sp>
        <p:nvSpPr>
          <p:cNvPr id="178" name="Google Shape;178;p12"/>
          <p:cNvSpPr txBox="1">
            <a:spLocks noGrp="1"/>
          </p:cNvSpPr>
          <p:nvPr>
            <p:ph type="sldNum" idx="12"/>
          </p:nvPr>
        </p:nvSpPr>
        <p:spPr>
          <a:xfrm>
            <a:off x="10654642" y="6517962"/>
            <a:ext cx="13534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C30FB2E-36B6-A920-CD95-EAC51ED71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648" y="1242675"/>
            <a:ext cx="6178868" cy="507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36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"/>
          <p:cNvSpPr txBox="1"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 Light"/>
              <a:buNone/>
            </a:pP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Google Shape;177;p12"/>
          <p:cNvSpPr txBox="1">
            <a:spLocks noGrp="1"/>
          </p:cNvSpPr>
          <p:nvPr>
            <p:ph type="body" idx="1"/>
          </p:nvPr>
        </p:nvSpPr>
        <p:spPr>
          <a:xfrm>
            <a:off x="165729" y="1074057"/>
            <a:ext cx="11844997" cy="541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52400" indent="0">
              <a:spcBef>
                <a:spcPts val="0"/>
              </a:spcBef>
              <a:buSzPts val="2400"/>
              <a:buNone/>
            </a:pPr>
            <a:endParaRPr sz="2400" dirty="0"/>
          </a:p>
        </p:txBody>
      </p:sp>
      <p:sp>
        <p:nvSpPr>
          <p:cNvPr id="178" name="Google Shape;178;p12"/>
          <p:cNvSpPr txBox="1">
            <a:spLocks noGrp="1"/>
          </p:cNvSpPr>
          <p:nvPr>
            <p:ph type="sldNum" idx="12"/>
          </p:nvPr>
        </p:nvSpPr>
        <p:spPr>
          <a:xfrm>
            <a:off x="10654642" y="6517962"/>
            <a:ext cx="13534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B91EAA6-6071-BFD2-94FB-94840CE8B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095" y="837862"/>
            <a:ext cx="6091736" cy="602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22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 Light"/>
              <a:buNone/>
            </a:pP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Lý Do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Google Shape;105;p3"/>
          <p:cNvSpPr txBox="1">
            <a:spLocks noGrp="1"/>
          </p:cNvSpPr>
          <p:nvPr>
            <p:ph type="body" idx="1"/>
          </p:nvPr>
        </p:nvSpPr>
        <p:spPr>
          <a:xfrm>
            <a:off x="163103" y="5438238"/>
            <a:ext cx="11844997" cy="1156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52400" indent="0" algn="ctr">
              <a:spcBef>
                <a:spcPts val="0"/>
              </a:spcBef>
              <a:buSzPts val="2400"/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trắng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Nam 2023, 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77,93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triệu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internet.</a:t>
            </a:r>
          </a:p>
        </p:txBody>
      </p:sp>
      <p:sp>
        <p:nvSpPr>
          <p:cNvPr id="106" name="Google Shape;106;p3"/>
          <p:cNvSpPr txBox="1">
            <a:spLocks noGrp="1"/>
          </p:cNvSpPr>
          <p:nvPr>
            <p:ph type="sldNum" idx="12"/>
          </p:nvPr>
        </p:nvSpPr>
        <p:spPr>
          <a:xfrm>
            <a:off x="10654642" y="6517962"/>
            <a:ext cx="13534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F49E1C-1DD6-25C1-15F4-B7D1ECE66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289" y="1014077"/>
            <a:ext cx="8103476" cy="42371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"/>
          <p:cNvSpPr txBox="1"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 Light"/>
              <a:buNone/>
            </a:pP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endParaRPr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Google Shape;177;p12"/>
          <p:cNvSpPr txBox="1">
            <a:spLocks noGrp="1"/>
          </p:cNvSpPr>
          <p:nvPr>
            <p:ph type="body" idx="1"/>
          </p:nvPr>
        </p:nvSpPr>
        <p:spPr>
          <a:xfrm>
            <a:off x="165729" y="1074057"/>
            <a:ext cx="11844997" cy="541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609600" indent="-457200">
              <a:spcBef>
                <a:spcPts val="0"/>
              </a:spcBef>
              <a:buSzPts val="2400"/>
              <a:buFont typeface="Wingdings" panose="05000000000000000000" pitchFamily="2" charset="2"/>
              <a:buChar char="§"/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66800" lvl="1" indent="-4572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66800" lvl="1" indent="-4572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tức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066800" lvl="1" indent="-4572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khoa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66800" lvl="1" indent="-4572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066800" lvl="1" indent="-4572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khuyến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mãi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66800" lvl="1" indent="-4572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2400" indent="0">
              <a:spcBef>
                <a:spcPts val="0"/>
              </a:spcBef>
              <a:buSzPts val="2400"/>
              <a:buNone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Google Shape;178;p12"/>
          <p:cNvSpPr txBox="1">
            <a:spLocks noGrp="1"/>
          </p:cNvSpPr>
          <p:nvPr>
            <p:ph type="sldNum" idx="12"/>
          </p:nvPr>
        </p:nvSpPr>
        <p:spPr>
          <a:xfrm>
            <a:off x="10654642" y="6517962"/>
            <a:ext cx="13534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454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"/>
          <p:cNvSpPr txBox="1"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 Light"/>
              <a:buNone/>
            </a:pP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endParaRPr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Google Shape;178;p12"/>
          <p:cNvSpPr txBox="1">
            <a:spLocks noGrp="1"/>
          </p:cNvSpPr>
          <p:nvPr>
            <p:ph type="sldNum" idx="12"/>
          </p:nvPr>
        </p:nvSpPr>
        <p:spPr>
          <a:xfrm>
            <a:off x="10654642" y="6517962"/>
            <a:ext cx="13534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CD1AD08-1F3A-96AE-17A9-3AF3087FA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612" y="1167648"/>
            <a:ext cx="5312312" cy="36460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1867DD-618F-43C7-3A49-E9C6C570309B}"/>
              </a:ext>
            </a:extLst>
          </p:cNvPr>
          <p:cNvSpPr txBox="1"/>
          <p:nvPr/>
        </p:nvSpPr>
        <p:spPr>
          <a:xfrm>
            <a:off x="414848" y="1766738"/>
            <a:ext cx="6111764" cy="4221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66800" lvl="1" indent="-4572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triễn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</a:t>
            </a:r>
          </a:p>
          <a:p>
            <a:pPr marL="1066800" lvl="1" indent="-4572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khuyến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mãi</a:t>
            </a:r>
            <a:endParaRPr lang="en-US" sz="2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66800" lvl="1" indent="-4572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phường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endParaRPr lang="en-US" sz="2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66800" lvl="1" indent="-4572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Cân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soát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chặt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chẽ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nữa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05AF75-064F-94D8-C33F-CC126D980947}"/>
              </a:ext>
            </a:extLst>
          </p:cNvPr>
          <p:cNvSpPr txBox="1"/>
          <p:nvPr/>
        </p:nvSpPr>
        <p:spPr>
          <a:xfrm>
            <a:off x="584304" y="1168648"/>
            <a:ext cx="63209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3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triễn</a:t>
            </a:r>
            <a:r>
              <a:rPr lang="en-US" sz="3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50994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"/>
          <p:cNvSpPr txBox="1"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 Light"/>
              <a:buNone/>
            </a:pP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endParaRPr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Google Shape;178;p12"/>
          <p:cNvSpPr txBox="1">
            <a:spLocks noGrp="1"/>
          </p:cNvSpPr>
          <p:nvPr>
            <p:ph type="sldNum" idx="12"/>
          </p:nvPr>
        </p:nvSpPr>
        <p:spPr>
          <a:xfrm>
            <a:off x="10654642" y="6517962"/>
            <a:ext cx="13534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05AF75-064F-94D8-C33F-CC126D980947}"/>
              </a:ext>
            </a:extLst>
          </p:cNvPr>
          <p:cNvSpPr txBox="1"/>
          <p:nvPr/>
        </p:nvSpPr>
        <p:spPr>
          <a:xfrm>
            <a:off x="552773" y="1168648"/>
            <a:ext cx="63209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3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3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3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endParaRPr lang="en-US" sz="3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3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A3CC28-60C2-99E6-E0B3-23A3C86F6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567" y="1491013"/>
            <a:ext cx="4318660" cy="38759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BDE24D-C5B8-4BA4-40A6-A8032F0936E5}"/>
              </a:ext>
            </a:extLst>
          </p:cNvPr>
          <p:cNvSpPr txBox="1"/>
          <p:nvPr/>
        </p:nvSpPr>
        <p:spPr>
          <a:xfrm>
            <a:off x="737684" y="2184311"/>
            <a:ext cx="6320993" cy="3621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endParaRPr lang="en-US" sz="2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endParaRPr lang="en-US" sz="2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endParaRPr lang="en-US" sz="2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Hơp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đẫn</a:t>
            </a:r>
            <a:endParaRPr lang="en-US" sz="2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endParaRPr lang="en-US" sz="2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chữa</a:t>
            </a:r>
            <a:endParaRPr lang="en-US" sz="2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99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"/>
          <p:cNvSpPr txBox="1"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 Light"/>
              <a:buNone/>
            </a:pP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Lời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endParaRPr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5" name="Google Shape;185;p13"/>
          <p:cNvSpPr txBox="1">
            <a:spLocks noGrp="1"/>
          </p:cNvSpPr>
          <p:nvPr>
            <p:ph type="body" idx="1"/>
          </p:nvPr>
        </p:nvSpPr>
        <p:spPr>
          <a:xfrm>
            <a:off x="165729" y="1074057"/>
            <a:ext cx="11844997" cy="541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76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thầy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nỗ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sót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thầy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Google Shape;186;p13"/>
          <p:cNvSpPr txBox="1">
            <a:spLocks noGrp="1"/>
          </p:cNvSpPr>
          <p:nvPr>
            <p:ph type="sldNum" idx="12"/>
          </p:nvPr>
        </p:nvSpPr>
        <p:spPr>
          <a:xfrm>
            <a:off x="10654642" y="6517962"/>
            <a:ext cx="13534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DB2C1DB9-C8D7-5999-37E9-2E6D44FA6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007" y="4025011"/>
            <a:ext cx="5573986" cy="26755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30631" y="1065505"/>
            <a:ext cx="3310326" cy="352880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C61A65-7D4D-1E92-4B50-9CFED1BCDFA1}"/>
              </a:ext>
            </a:extLst>
          </p:cNvPr>
          <p:cNvSpPr txBox="1"/>
          <p:nvPr/>
        </p:nvSpPr>
        <p:spPr>
          <a:xfrm>
            <a:off x="2149366" y="4616626"/>
            <a:ext cx="74728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Harlow Solid Italic" panose="04030604020F02020D02" pitchFamily="82" charset="0"/>
              </a:rPr>
              <a:t>For Watching!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 Light"/>
              <a:buNone/>
            </a:pP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Lý Do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Google Shape;105;p3"/>
          <p:cNvSpPr txBox="1">
            <a:spLocks noGrp="1"/>
          </p:cNvSpPr>
          <p:nvPr>
            <p:ph type="body" idx="1"/>
          </p:nvPr>
        </p:nvSpPr>
        <p:spPr>
          <a:xfrm>
            <a:off x="163102" y="5361501"/>
            <a:ext cx="11844997" cy="1156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152400" indent="0" algn="ctr">
              <a:spcBef>
                <a:spcPts val="0"/>
              </a:spcBef>
              <a:buSzPts val="2400"/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Trong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74,8%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2400" indent="0" algn="ctr">
              <a:spcBef>
                <a:spcPts val="0"/>
              </a:spcBef>
              <a:buSzPts val="2400"/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internet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sắm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sắm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online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quần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giày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dép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mỹ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…</a:t>
            </a:r>
          </a:p>
        </p:txBody>
      </p:sp>
      <p:sp>
        <p:nvSpPr>
          <p:cNvPr id="106" name="Google Shape;106;p3"/>
          <p:cNvSpPr txBox="1">
            <a:spLocks noGrp="1"/>
          </p:cNvSpPr>
          <p:nvPr>
            <p:ph type="sldNum" idx="12"/>
          </p:nvPr>
        </p:nvSpPr>
        <p:spPr>
          <a:xfrm>
            <a:off x="10654642" y="6517962"/>
            <a:ext cx="13534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B0718E-C604-627A-DFFF-F8CB5E26D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602" y="882074"/>
            <a:ext cx="9103998" cy="439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863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 txBox="1"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 Light"/>
              <a:buNone/>
            </a:pP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endParaRPr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Google Shape;113;p4"/>
          <p:cNvSpPr txBox="1">
            <a:spLocks noGrp="1"/>
          </p:cNvSpPr>
          <p:nvPr>
            <p:ph type="body" idx="1"/>
          </p:nvPr>
        </p:nvSpPr>
        <p:spPr>
          <a:xfrm>
            <a:off x="3465622" y="1965434"/>
            <a:ext cx="8545104" cy="4519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09600" indent="-457200">
              <a:spcBef>
                <a:spcPts val="0"/>
              </a:spcBef>
              <a:buSzPts val="2400"/>
              <a:buFont typeface="Wingdings" panose="05000000000000000000" pitchFamily="2" charset="2"/>
              <a:buChar char="ü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shop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457200">
              <a:spcBef>
                <a:spcPts val="0"/>
              </a:spcBef>
              <a:buSzPts val="2400"/>
              <a:buFont typeface="Wingdings" panose="05000000000000000000" pitchFamily="2" charset="2"/>
              <a:buChar char="ü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triễn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shop</a:t>
            </a:r>
          </a:p>
          <a:p>
            <a:pPr marL="609600" indent="-457200">
              <a:spcBef>
                <a:spcPts val="0"/>
              </a:spcBef>
              <a:buSzPts val="2400"/>
              <a:buFont typeface="Wingdings" panose="05000000000000000000" pitchFamily="2" charset="2"/>
              <a:buChar char="ü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sóc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2400" indent="0">
              <a:spcBef>
                <a:spcPts val="0"/>
              </a:spcBef>
              <a:buSzPts val="240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2400" indent="0">
              <a:spcBef>
                <a:spcPts val="0"/>
              </a:spcBef>
              <a:buSzPts val="240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2400" indent="0">
              <a:spcBef>
                <a:spcPts val="0"/>
              </a:spcBef>
              <a:buSzPts val="2400"/>
              <a:buNone/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2400" indent="0">
              <a:spcBef>
                <a:spcPts val="0"/>
              </a:spcBef>
              <a:buSzPts val="2400"/>
              <a:buNone/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457200">
              <a:spcBef>
                <a:spcPts val="0"/>
              </a:spcBef>
              <a:buSzPts val="2400"/>
              <a:buFont typeface="Wingdings" panose="05000000000000000000" pitchFamily="2" charset="2"/>
              <a:buChar char="ü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457200">
              <a:spcBef>
                <a:spcPts val="0"/>
              </a:spcBef>
              <a:buSzPts val="2400"/>
              <a:buFont typeface="Wingdings" panose="05000000000000000000" pitchFamily="2" charset="2"/>
              <a:buChar char="ü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Google Shape;114;p4"/>
          <p:cNvSpPr txBox="1">
            <a:spLocks noGrp="1"/>
          </p:cNvSpPr>
          <p:nvPr>
            <p:ph type="sldNum" idx="12"/>
          </p:nvPr>
        </p:nvSpPr>
        <p:spPr>
          <a:xfrm>
            <a:off x="10654642" y="6517962"/>
            <a:ext cx="13534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61DCCA26-4C8A-4F87-9782-84CE1851C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54" y="1074057"/>
            <a:ext cx="2390775" cy="1914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78C670-9DB1-DAAA-8012-667D3CB59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51" y="3293382"/>
            <a:ext cx="2830932" cy="28309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66EA8D-88B9-6CD8-A27C-844B267E18DB}"/>
              </a:ext>
            </a:extLst>
          </p:cNvPr>
          <p:cNvSpPr txBox="1"/>
          <p:nvPr/>
        </p:nvSpPr>
        <p:spPr>
          <a:xfrm>
            <a:off x="3626069" y="1332513"/>
            <a:ext cx="60014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endParaRPr lang="en-US" sz="3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976ECD-15D5-0635-2233-6569ECB427E2}"/>
              </a:ext>
            </a:extLst>
          </p:cNvPr>
          <p:cNvSpPr txBox="1"/>
          <p:nvPr/>
        </p:nvSpPr>
        <p:spPr>
          <a:xfrm>
            <a:off x="3626070" y="4175397"/>
            <a:ext cx="4319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sz="36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"/>
          <p:cNvSpPr txBox="1"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 Light"/>
              <a:buNone/>
            </a:pP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Google Shape;121;p5"/>
          <p:cNvSpPr txBox="1">
            <a:spLocks noGrp="1"/>
          </p:cNvSpPr>
          <p:nvPr>
            <p:ph type="body" idx="1"/>
          </p:nvPr>
        </p:nvSpPr>
        <p:spPr>
          <a:xfrm>
            <a:off x="165729" y="1074057"/>
            <a:ext cx="11844997" cy="541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23900" indent="-571500">
              <a:lnSpc>
                <a:spcPct val="150000"/>
              </a:lnSpc>
              <a:spcBef>
                <a:spcPts val="0"/>
              </a:spcBef>
              <a:buSzPts val="2400"/>
              <a:buFont typeface="Wingdings" panose="05000000000000000000" pitchFamily="2" charset="2"/>
              <a:buChar char="v"/>
            </a:pP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23900" indent="-571500">
              <a:lnSpc>
                <a:spcPct val="150000"/>
              </a:lnSpc>
              <a:spcBef>
                <a:spcPts val="0"/>
              </a:spcBef>
              <a:buSzPts val="2400"/>
              <a:buFont typeface="Wingdings" panose="05000000000000000000" pitchFamily="2" charset="2"/>
              <a:buChar char="v"/>
            </a:pP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Activity Diagram</a:t>
            </a:r>
          </a:p>
          <a:p>
            <a:pPr marL="723900" indent="-571500">
              <a:lnSpc>
                <a:spcPct val="150000"/>
              </a:lnSpc>
              <a:spcBef>
                <a:spcPts val="0"/>
              </a:spcBef>
              <a:buSzPts val="2400"/>
              <a:buFont typeface="Wingdings" panose="05000000000000000000" pitchFamily="2" charset="2"/>
              <a:buChar char="v"/>
            </a:pP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 Diagram</a:t>
            </a:r>
          </a:p>
          <a:p>
            <a:pPr marL="723900" indent="-571500">
              <a:lnSpc>
                <a:spcPct val="150000"/>
              </a:lnSpc>
              <a:spcBef>
                <a:spcPts val="0"/>
              </a:spcBef>
              <a:buSzPts val="2400"/>
              <a:buFont typeface="Wingdings" panose="05000000000000000000" pitchFamily="2" charset="2"/>
              <a:buChar char="v"/>
            </a:pP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Sequence Diagram</a:t>
            </a:r>
          </a:p>
          <a:p>
            <a:pPr marL="723900" indent="-571500">
              <a:lnSpc>
                <a:spcPct val="150000"/>
              </a:lnSpc>
              <a:spcBef>
                <a:spcPts val="0"/>
              </a:spcBef>
              <a:buSzPts val="2400"/>
              <a:buFont typeface="Wingdings" panose="05000000000000000000" pitchFamily="2" charset="2"/>
              <a:buChar char="v"/>
            </a:pP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Design</a:t>
            </a:r>
          </a:p>
          <a:p>
            <a:pPr marL="723900" indent="-571500">
              <a:lnSpc>
                <a:spcPct val="150000"/>
              </a:lnSpc>
              <a:spcBef>
                <a:spcPts val="0"/>
              </a:spcBef>
              <a:buSzPts val="2400"/>
              <a:buFont typeface="Wingdings" panose="05000000000000000000" pitchFamily="2" charset="2"/>
              <a:buChar char="v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Figma Design</a:t>
            </a:r>
          </a:p>
          <a:p>
            <a:pPr marL="152400" indent="0">
              <a:spcBef>
                <a:spcPts val="0"/>
              </a:spcBef>
              <a:buSzPts val="2400"/>
              <a:buNone/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2400" indent="0">
              <a:spcBef>
                <a:spcPts val="0"/>
              </a:spcBef>
              <a:buSzPts val="2400"/>
              <a:buNone/>
            </a:pP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Google Shape;122;p5"/>
          <p:cNvSpPr txBox="1">
            <a:spLocks noGrp="1"/>
          </p:cNvSpPr>
          <p:nvPr>
            <p:ph type="sldNum" idx="12"/>
          </p:nvPr>
        </p:nvSpPr>
        <p:spPr>
          <a:xfrm>
            <a:off x="10654642" y="6517962"/>
            <a:ext cx="13534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"/>
          <p:cNvSpPr txBox="1"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 Light"/>
              <a:buNone/>
            </a:pP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SƠ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endParaRPr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Google Shape;129;p6"/>
          <p:cNvSpPr txBox="1">
            <a:spLocks noGrp="1"/>
          </p:cNvSpPr>
          <p:nvPr>
            <p:ph type="body" idx="1"/>
          </p:nvPr>
        </p:nvSpPr>
        <p:spPr>
          <a:xfrm>
            <a:off x="165729" y="1074057"/>
            <a:ext cx="11844997" cy="541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953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Customer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Google Shape;130;p6"/>
          <p:cNvSpPr txBox="1">
            <a:spLocks noGrp="1"/>
          </p:cNvSpPr>
          <p:nvPr>
            <p:ph type="sldNum" idx="12"/>
          </p:nvPr>
        </p:nvSpPr>
        <p:spPr>
          <a:xfrm>
            <a:off x="10654642" y="6517962"/>
            <a:ext cx="13534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00EA625-501B-E5F1-269C-C933FCA1B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081" y="1623697"/>
            <a:ext cx="7495837" cy="47322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"/>
          <p:cNvSpPr txBox="1"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 Light"/>
              <a:buNone/>
            </a:pP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SƠ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endParaRPr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Google Shape;129;p6"/>
          <p:cNvSpPr txBox="1">
            <a:spLocks noGrp="1"/>
          </p:cNvSpPr>
          <p:nvPr>
            <p:ph type="body" idx="1"/>
          </p:nvPr>
        </p:nvSpPr>
        <p:spPr>
          <a:xfrm>
            <a:off x="165729" y="1074057"/>
            <a:ext cx="11844997" cy="541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953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Admin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Google Shape;130;p6"/>
          <p:cNvSpPr txBox="1">
            <a:spLocks noGrp="1"/>
          </p:cNvSpPr>
          <p:nvPr>
            <p:ph type="sldNum" idx="12"/>
          </p:nvPr>
        </p:nvSpPr>
        <p:spPr>
          <a:xfrm>
            <a:off x="10654642" y="6517962"/>
            <a:ext cx="13534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702DFB0-B15D-1AF1-1B1C-D859CAE50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687" y="1495458"/>
            <a:ext cx="7934625" cy="488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4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"/>
          <p:cNvSpPr txBox="1">
            <a:spLocks noGrp="1"/>
          </p:cNvSpPr>
          <p:nvPr>
            <p:ph type="title"/>
          </p:nvPr>
        </p:nvSpPr>
        <p:spPr>
          <a:xfrm>
            <a:off x="163103" y="263301"/>
            <a:ext cx="11844998" cy="6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 Light"/>
              <a:buNone/>
            </a:pP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SƠ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endParaRPr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Google Shape;129;p6"/>
          <p:cNvSpPr txBox="1">
            <a:spLocks noGrp="1"/>
          </p:cNvSpPr>
          <p:nvPr>
            <p:ph type="body" idx="1"/>
          </p:nvPr>
        </p:nvSpPr>
        <p:spPr>
          <a:xfrm>
            <a:off x="165729" y="1074057"/>
            <a:ext cx="11844997" cy="541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953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System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Google Shape;130;p6"/>
          <p:cNvSpPr txBox="1">
            <a:spLocks noGrp="1"/>
          </p:cNvSpPr>
          <p:nvPr>
            <p:ph type="sldNum" idx="12"/>
          </p:nvPr>
        </p:nvSpPr>
        <p:spPr>
          <a:xfrm>
            <a:off x="10654642" y="6517962"/>
            <a:ext cx="13534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5A99920-4ABE-3E43-B779-69523B1B9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794" y="1365140"/>
            <a:ext cx="4590411" cy="47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2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VTCA-Slide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</TotalTime>
  <Words>756</Words>
  <Application>Microsoft Office PowerPoint</Application>
  <PresentationFormat>Widescreen</PresentationFormat>
  <Paragraphs>173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Times New Roman</vt:lpstr>
      <vt:lpstr>Helvetica Neue</vt:lpstr>
      <vt:lpstr>Harlow Solid Italic</vt:lpstr>
      <vt:lpstr>Helvetica Neue Light</vt:lpstr>
      <vt:lpstr>Calibri</vt:lpstr>
      <vt:lpstr>Wingdings</vt:lpstr>
      <vt:lpstr>Arial</vt:lpstr>
      <vt:lpstr>VTCA-SlideTheme</vt:lpstr>
      <vt:lpstr>Xây Dựng Trang Web Bán Hàng  Thời Trang</vt:lpstr>
      <vt:lpstr>Nội Dung Đồ Án</vt:lpstr>
      <vt:lpstr>1. Lý Do Chọn Đề Tài</vt:lpstr>
      <vt:lpstr> Lý Do Chọn Đề Tài</vt:lpstr>
      <vt:lpstr>Mục Đích Và Yêu Cầu Của Đồ Án</vt:lpstr>
      <vt:lpstr>2. Phân Tích Và Thiết Kế Hệ Thống</vt:lpstr>
      <vt:lpstr>SƠ Đồ UseCase</vt:lpstr>
      <vt:lpstr>SƠ Đồ UseCase</vt:lpstr>
      <vt:lpstr>SƠ Đồ UseCase</vt:lpstr>
      <vt:lpstr>Sơ Đồ Activity Diagram</vt:lpstr>
      <vt:lpstr>Sơ Đồ Activity Diagram</vt:lpstr>
      <vt:lpstr>Sơ Đồ Activity Diagram</vt:lpstr>
      <vt:lpstr>Sơ Đồ Activity Diagram</vt:lpstr>
      <vt:lpstr>Sơ Đồ Activity Diagram</vt:lpstr>
      <vt:lpstr>Class Diagam</vt:lpstr>
      <vt:lpstr>Sequense Diagram</vt:lpstr>
      <vt:lpstr>Database Design </vt:lpstr>
      <vt:lpstr>Database Design </vt:lpstr>
      <vt:lpstr>3. Quản lý dự án và công việc cá nhân</vt:lpstr>
      <vt:lpstr>3. Quản lý dự án và công việc cá nhân</vt:lpstr>
      <vt:lpstr>Figma Design</vt:lpstr>
      <vt:lpstr>Figma Design</vt:lpstr>
      <vt:lpstr>Figma Design</vt:lpstr>
      <vt:lpstr>Figma Design</vt:lpstr>
      <vt:lpstr>4. Công cụ thực hiện</vt:lpstr>
      <vt:lpstr>5. Kết quả chương trình</vt:lpstr>
      <vt:lpstr>5. Kết quả chương trình</vt:lpstr>
      <vt:lpstr>5. Kết quả chương trình</vt:lpstr>
      <vt:lpstr>5. Kết quả chương trình</vt:lpstr>
      <vt:lpstr>6. Tổng kết</vt:lpstr>
      <vt:lpstr>6. Tổng kết</vt:lpstr>
      <vt:lpstr>6. Tổng kết</vt:lpstr>
      <vt:lpstr>Lời Cảm ơn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Xây Dựng Tràn Web Bán Hàng  Thời Trang</dc:title>
  <dc:creator>sinhnx@vtc.edu.vn</dc:creator>
  <cp:lastModifiedBy>bao tran</cp:lastModifiedBy>
  <cp:revision>18</cp:revision>
  <dcterms:created xsi:type="dcterms:W3CDTF">2019-05-17T12:57:33Z</dcterms:created>
  <dcterms:modified xsi:type="dcterms:W3CDTF">2023-04-25T17:30:34Z</dcterms:modified>
</cp:coreProperties>
</file>